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305" r:id="rId5"/>
    <p:sldId id="310" r:id="rId6"/>
    <p:sldId id="306" r:id="rId7"/>
    <p:sldId id="309" r:id="rId8"/>
    <p:sldId id="307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94660"/>
  </p:normalViewPr>
  <p:slideViewPr>
    <p:cSldViewPr>
      <p:cViewPr varScale="1">
        <p:scale>
          <a:sx n="74" d="100"/>
          <a:sy n="74" d="100"/>
        </p:scale>
        <p:origin x="18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1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39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52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62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76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88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2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22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18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04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9634-E7AD-423D-BB1E-00A231D28311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5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7" y="488920"/>
            <a:ext cx="8939093" cy="57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1" y="0"/>
            <a:ext cx="2357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71" y="0"/>
            <a:ext cx="3236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42913"/>
            <a:ext cx="9028113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03648" y="1052736"/>
            <a:ext cx="6081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Jouw naam is bv:  </a:t>
            </a:r>
            <a:r>
              <a:rPr lang="nl-NL" sz="3200" dirty="0" smtClean="0">
                <a:solidFill>
                  <a:srgbClr val="7030A0"/>
                </a:solidFill>
              </a:rPr>
              <a:t>Tony van de Hurk</a:t>
            </a:r>
          </a:p>
          <a:p>
            <a:r>
              <a:rPr lang="nl-NL" sz="3200" dirty="0" smtClean="0"/>
              <a:t>                          of   </a:t>
            </a:r>
            <a:r>
              <a:rPr lang="nl-NL" sz="3200" dirty="0" smtClean="0">
                <a:solidFill>
                  <a:srgbClr val="7030A0"/>
                </a:solidFill>
              </a:rPr>
              <a:t>Karel Klerks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Jouw OV-nummer is bv: </a:t>
            </a:r>
            <a:r>
              <a:rPr lang="nl-NL" sz="3200" dirty="0" smtClean="0">
                <a:solidFill>
                  <a:schemeClr val="accent6">
                    <a:lumMod val="75000"/>
                  </a:schemeClr>
                </a:solidFill>
              </a:rPr>
              <a:t>211245</a:t>
            </a:r>
            <a:r>
              <a:rPr lang="nl-NL" sz="3200" dirty="0" smtClean="0">
                <a:solidFill>
                  <a:srgbClr val="7030A0"/>
                </a:solidFill>
              </a:rPr>
              <a:t> </a:t>
            </a:r>
            <a:endParaRPr lang="nl-NL" sz="3200" dirty="0">
              <a:solidFill>
                <a:srgbClr val="7030A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504" y="3495581"/>
            <a:ext cx="77947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Jouw email-adres van Helicon wordt: </a:t>
            </a:r>
          </a:p>
          <a:p>
            <a:r>
              <a:rPr lang="nl-NL" sz="2800" dirty="0">
                <a:solidFill>
                  <a:srgbClr val="7030A0"/>
                </a:solidFill>
              </a:rPr>
              <a:t>	</a:t>
            </a:r>
            <a:r>
              <a:rPr lang="nl-NL" sz="2800" dirty="0" smtClean="0">
                <a:solidFill>
                  <a:srgbClr val="7030A0"/>
                </a:solidFill>
              </a:rPr>
              <a:t>			tony.vd.hurk</a:t>
            </a:r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nl-NL" sz="2800" dirty="0" smtClean="0"/>
              <a:t>@helicon.nl</a:t>
            </a:r>
          </a:p>
          <a:p>
            <a:r>
              <a:rPr lang="nl-NL" sz="2800" dirty="0"/>
              <a:t>	</a:t>
            </a:r>
            <a:r>
              <a:rPr lang="nl-NL" sz="2800" dirty="0" smtClean="0"/>
              <a:t>			</a:t>
            </a:r>
            <a:r>
              <a:rPr lang="nl-NL" sz="2800" dirty="0" smtClean="0">
                <a:solidFill>
                  <a:srgbClr val="7030A0"/>
                </a:solidFill>
              </a:rPr>
              <a:t>karel.klerks</a:t>
            </a:r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nl-NL" sz="2800" dirty="0" smtClean="0"/>
              <a:t>@helicon.nl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971600" y="5301208"/>
            <a:ext cx="7005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0070C0"/>
                </a:solidFill>
              </a:rPr>
              <a:t>Let op: 	de punten tussen voor- en achternaam en tussenvoegsel</a:t>
            </a:r>
          </a:p>
          <a:p>
            <a:r>
              <a:rPr lang="nl-NL" sz="2000" dirty="0">
                <a:solidFill>
                  <a:srgbClr val="0070C0"/>
                </a:solidFill>
              </a:rPr>
              <a:t>	</a:t>
            </a:r>
            <a:r>
              <a:rPr lang="nl-NL" sz="2000" dirty="0" smtClean="0">
                <a:solidFill>
                  <a:srgbClr val="0070C0"/>
                </a:solidFill>
              </a:rPr>
              <a:t>2 laatste cijfers van je OV-nummer</a:t>
            </a:r>
            <a:endParaRPr lang="nl-N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581381"/>
            <a:ext cx="8285714" cy="5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28675"/>
            <a:ext cx="6923087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7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66775"/>
            <a:ext cx="697071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</Words>
  <Application>Microsoft Office PowerPoint</Application>
  <PresentationFormat>Diavoorstelling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</dc:creator>
  <cp:lastModifiedBy>willem</cp:lastModifiedBy>
  <cp:revision>14</cp:revision>
  <dcterms:created xsi:type="dcterms:W3CDTF">2013-06-10T11:25:38Z</dcterms:created>
  <dcterms:modified xsi:type="dcterms:W3CDTF">2016-08-29T19:09:43Z</dcterms:modified>
</cp:coreProperties>
</file>